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68" r:id="rId5"/>
    <p:sldId id="269" r:id="rId6"/>
    <p:sldId id="265" r:id="rId7"/>
    <p:sldId id="266" r:id="rId8"/>
    <p:sldId id="26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3C4CC-A723-4A91-BE7D-D1C8AA8200A8}" type="datetimeFigureOut">
              <a:rPr lang="pt-PT" smtClean="0"/>
              <a:t>13/07/2021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1BC-CA89-40BB-AC5E-39E9BD02B6CA}" type="slidenum">
              <a:rPr lang="pt-PT" smtClean="0"/>
              <a:t>‹nº›</a:t>
            </a:fld>
            <a:endParaRPr lang="pt-P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02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3C4CC-A723-4A91-BE7D-D1C8AA8200A8}" type="datetimeFigureOut">
              <a:rPr lang="pt-PT" smtClean="0"/>
              <a:t>13/07/2021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1BC-CA89-40BB-AC5E-39E9BD02B6C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4558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3C4CC-A723-4A91-BE7D-D1C8AA8200A8}" type="datetimeFigureOut">
              <a:rPr lang="pt-PT" smtClean="0"/>
              <a:t>13/07/2021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1BC-CA89-40BB-AC5E-39E9BD02B6C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975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3C4CC-A723-4A91-BE7D-D1C8AA8200A8}" type="datetimeFigureOut">
              <a:rPr lang="pt-PT" smtClean="0"/>
              <a:t>13/07/2021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1BC-CA89-40BB-AC5E-39E9BD02B6C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032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3C4CC-A723-4A91-BE7D-D1C8AA8200A8}" type="datetimeFigureOut">
              <a:rPr lang="pt-PT" smtClean="0"/>
              <a:t>13/07/2021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1BC-CA89-40BB-AC5E-39E9BD02B6CA}" type="slidenum">
              <a:rPr lang="pt-PT" smtClean="0"/>
              <a:t>‹nº›</a:t>
            </a:fld>
            <a:endParaRPr lang="pt-P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862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3C4CC-A723-4A91-BE7D-D1C8AA8200A8}" type="datetimeFigureOut">
              <a:rPr lang="pt-PT" smtClean="0"/>
              <a:t>13/07/2021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1BC-CA89-40BB-AC5E-39E9BD02B6C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6461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3C4CC-A723-4A91-BE7D-D1C8AA8200A8}" type="datetimeFigureOut">
              <a:rPr lang="pt-PT" smtClean="0"/>
              <a:t>13/07/2021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1BC-CA89-40BB-AC5E-39E9BD02B6C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1448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3C4CC-A723-4A91-BE7D-D1C8AA8200A8}" type="datetimeFigureOut">
              <a:rPr lang="pt-PT" smtClean="0"/>
              <a:t>13/07/2021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1BC-CA89-40BB-AC5E-39E9BD02B6C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500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3C4CC-A723-4A91-BE7D-D1C8AA8200A8}" type="datetimeFigureOut">
              <a:rPr lang="pt-PT" smtClean="0"/>
              <a:t>13/07/2021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1BC-CA89-40BB-AC5E-39E9BD02B6C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6195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833C4CC-A723-4A91-BE7D-D1C8AA8200A8}" type="datetimeFigureOut">
              <a:rPr lang="pt-PT" smtClean="0"/>
              <a:t>13/07/2021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2121BC-CA89-40BB-AC5E-39E9BD02B6C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2115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3C4CC-A723-4A91-BE7D-D1C8AA8200A8}" type="datetimeFigureOut">
              <a:rPr lang="pt-PT" smtClean="0"/>
              <a:t>13/07/2021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1BC-CA89-40BB-AC5E-39E9BD02B6C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558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833C4CC-A723-4A91-BE7D-D1C8AA8200A8}" type="datetimeFigureOut">
              <a:rPr lang="pt-PT" smtClean="0"/>
              <a:t>13/07/2021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52121BC-CA89-40BB-AC5E-39E9BD02B6CA}" type="slidenum">
              <a:rPr lang="pt-PT" smtClean="0"/>
              <a:t>‹nº›</a:t>
            </a:fld>
            <a:endParaRPr lang="pt-P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49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63862-64FF-49B2-B2A7-8A81BCD72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5164770"/>
          </a:xfrm>
        </p:spPr>
        <p:txBody>
          <a:bodyPr/>
          <a:lstStyle/>
          <a:p>
            <a:r>
              <a:rPr lang="pt-PT" dirty="0"/>
              <a:t>Bandeira: </a:t>
            </a:r>
            <a:br>
              <a:rPr lang="pt-PT" dirty="0"/>
            </a:br>
            <a:r>
              <a:rPr lang="pt-PT" sz="4400" dirty="0"/>
              <a:t>l</a:t>
            </a:r>
            <a:br>
              <a:rPr lang="pt-PT" dirty="0"/>
            </a:br>
            <a:r>
              <a:rPr lang="pt-PT" dirty="0"/>
              <a:t>“As minhas qualidades”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FDE3902-B195-4A4B-82B2-6F332E79A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384" y="444570"/>
            <a:ext cx="2888336" cy="386238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69992CA-C155-4E01-9B70-F7398D56DB95}"/>
              </a:ext>
            </a:extLst>
          </p:cNvPr>
          <p:cNvSpPr txBox="1"/>
          <p:nvPr/>
        </p:nvSpPr>
        <p:spPr>
          <a:xfrm>
            <a:off x="9594575" y="6418556"/>
            <a:ext cx="259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Ano Letivo 2020/2021</a:t>
            </a:r>
          </a:p>
        </p:txBody>
      </p:sp>
    </p:spTree>
    <p:extLst>
      <p:ext uri="{BB962C8B-B14F-4D97-AF65-F5344CB8AC3E}">
        <p14:creationId xmlns:p14="http://schemas.microsoft.com/office/powerpoint/2010/main" val="3569071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0084821-CDD9-41C5-95AA-1C337CFC7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78" y="523516"/>
            <a:ext cx="6824239" cy="525443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6936A9F-871F-4858-909A-F79733C597C2}"/>
              </a:ext>
            </a:extLst>
          </p:cNvPr>
          <p:cNvSpPr txBox="1"/>
          <p:nvPr/>
        </p:nvSpPr>
        <p:spPr>
          <a:xfrm>
            <a:off x="10017615" y="6418556"/>
            <a:ext cx="217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Afonso Lopes</a:t>
            </a:r>
          </a:p>
        </p:txBody>
      </p:sp>
    </p:spTree>
    <p:extLst>
      <p:ext uri="{BB962C8B-B14F-4D97-AF65-F5344CB8AC3E}">
        <p14:creationId xmlns:p14="http://schemas.microsoft.com/office/powerpoint/2010/main" val="2297002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26B6523E-416E-49B4-AED4-D061BB346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04" y="464903"/>
            <a:ext cx="9859618" cy="561714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FE4DC43-0683-4D3F-AD2A-BD632370D46D}"/>
              </a:ext>
            </a:extLst>
          </p:cNvPr>
          <p:cNvSpPr txBox="1"/>
          <p:nvPr/>
        </p:nvSpPr>
        <p:spPr>
          <a:xfrm>
            <a:off x="10017615" y="6418556"/>
            <a:ext cx="217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Afonso Cardoso</a:t>
            </a:r>
          </a:p>
        </p:txBody>
      </p:sp>
    </p:spTree>
    <p:extLst>
      <p:ext uri="{BB962C8B-B14F-4D97-AF65-F5344CB8AC3E}">
        <p14:creationId xmlns:p14="http://schemas.microsoft.com/office/powerpoint/2010/main" val="1247570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1DCD3C77-149F-460C-A20D-1B64AC5E3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0" y="292962"/>
            <a:ext cx="7764745" cy="581117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E538913-C434-457D-8B38-27ECF619342E}"/>
              </a:ext>
            </a:extLst>
          </p:cNvPr>
          <p:cNvSpPr txBox="1"/>
          <p:nvPr/>
        </p:nvSpPr>
        <p:spPr>
          <a:xfrm>
            <a:off x="10017615" y="6418556"/>
            <a:ext cx="217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Xavier Eleutério</a:t>
            </a:r>
          </a:p>
        </p:txBody>
      </p:sp>
    </p:spTree>
    <p:extLst>
      <p:ext uri="{BB962C8B-B14F-4D97-AF65-F5344CB8AC3E}">
        <p14:creationId xmlns:p14="http://schemas.microsoft.com/office/powerpoint/2010/main" val="729483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m texto&#10;&#10;Descrição gerada automaticamente">
            <a:extLst>
              <a:ext uri="{FF2B5EF4-FFF2-40B4-BE49-F238E27FC236}">
                <a16:creationId xmlns:a16="http://schemas.microsoft.com/office/drawing/2014/main" id="{1E9F0C2A-61D0-4B5D-AF66-D7770832A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" t="23983" r="5649" b="24915"/>
          <a:stretch/>
        </p:blipFill>
        <p:spPr>
          <a:xfrm>
            <a:off x="6551721" y="2171379"/>
            <a:ext cx="5270970" cy="2233688"/>
          </a:xfrm>
          <a:prstGeom prst="rect">
            <a:avLst/>
          </a:prstGeom>
        </p:spPr>
      </p:pic>
      <p:pic>
        <p:nvPicPr>
          <p:cNvPr id="6" name="Imagem 5" descr="Uma imagem com texto&#10;&#10;Descrição gerada automaticamente">
            <a:extLst>
              <a:ext uri="{FF2B5EF4-FFF2-40B4-BE49-F238E27FC236}">
                <a16:creationId xmlns:a16="http://schemas.microsoft.com/office/drawing/2014/main" id="{972D01C0-BB0F-4D37-B4B8-C8802AB763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t="26679" r="10685" b="19218"/>
          <a:stretch/>
        </p:blipFill>
        <p:spPr>
          <a:xfrm>
            <a:off x="470517" y="1663609"/>
            <a:ext cx="5854876" cy="324922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5F478F7-310A-4DA3-A073-10FFDCA0B282}"/>
              </a:ext>
            </a:extLst>
          </p:cNvPr>
          <p:cNvSpPr txBox="1"/>
          <p:nvPr/>
        </p:nvSpPr>
        <p:spPr>
          <a:xfrm>
            <a:off x="10017615" y="6418556"/>
            <a:ext cx="217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Martim Marques</a:t>
            </a:r>
          </a:p>
        </p:txBody>
      </p:sp>
    </p:spTree>
    <p:extLst>
      <p:ext uri="{BB962C8B-B14F-4D97-AF65-F5344CB8AC3E}">
        <p14:creationId xmlns:p14="http://schemas.microsoft.com/office/powerpoint/2010/main" val="531942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mapa&#10;&#10;Descrição gerada automaticamente">
            <a:extLst>
              <a:ext uri="{FF2B5EF4-FFF2-40B4-BE49-F238E27FC236}">
                <a16:creationId xmlns:a16="http://schemas.microsoft.com/office/drawing/2014/main" id="{E10838B9-CB61-4B66-B891-92A66FD7C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39" y="404674"/>
            <a:ext cx="10045148" cy="548993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BF894E1-145F-4749-816D-F7673620C814}"/>
              </a:ext>
            </a:extLst>
          </p:cNvPr>
          <p:cNvSpPr txBox="1"/>
          <p:nvPr/>
        </p:nvSpPr>
        <p:spPr>
          <a:xfrm>
            <a:off x="10017615" y="6418556"/>
            <a:ext cx="217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Luana Pereira</a:t>
            </a:r>
          </a:p>
        </p:txBody>
      </p:sp>
    </p:spTree>
    <p:extLst>
      <p:ext uri="{BB962C8B-B14F-4D97-AF65-F5344CB8AC3E}">
        <p14:creationId xmlns:p14="http://schemas.microsoft.com/office/powerpoint/2010/main" val="4187184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96B143D8-9C60-44AB-9EA6-12D385644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43" y="283909"/>
            <a:ext cx="9992140" cy="570801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F7D8408-09BB-4749-B3E3-913377D9526D}"/>
              </a:ext>
            </a:extLst>
          </p:cNvPr>
          <p:cNvSpPr txBox="1"/>
          <p:nvPr/>
        </p:nvSpPr>
        <p:spPr>
          <a:xfrm>
            <a:off x="10017615" y="6418556"/>
            <a:ext cx="217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Joana Alves</a:t>
            </a:r>
          </a:p>
        </p:txBody>
      </p:sp>
    </p:spTree>
    <p:extLst>
      <p:ext uri="{BB962C8B-B14F-4D97-AF65-F5344CB8AC3E}">
        <p14:creationId xmlns:p14="http://schemas.microsoft.com/office/powerpoint/2010/main" val="3320010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, planta, papoila, pássaro&#10;&#10;Descrição gerada automaticamente">
            <a:extLst>
              <a:ext uri="{FF2B5EF4-FFF2-40B4-BE49-F238E27FC236}">
                <a16:creationId xmlns:a16="http://schemas.microsoft.com/office/drawing/2014/main" id="{BAE488FC-443E-4741-95E3-DC359076F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3" y="235522"/>
            <a:ext cx="10137913" cy="576326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F41DD20-9394-4DA4-81DD-C2780C0FF83E}"/>
              </a:ext>
            </a:extLst>
          </p:cNvPr>
          <p:cNvSpPr txBox="1"/>
          <p:nvPr/>
        </p:nvSpPr>
        <p:spPr>
          <a:xfrm>
            <a:off x="10017615" y="6418556"/>
            <a:ext cx="217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Rodrigo Mateus</a:t>
            </a:r>
          </a:p>
        </p:txBody>
      </p:sp>
    </p:spTree>
    <p:extLst>
      <p:ext uri="{BB962C8B-B14F-4D97-AF65-F5344CB8AC3E}">
        <p14:creationId xmlns:p14="http://schemas.microsoft.com/office/powerpoint/2010/main" val="1257971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26DF996-28D5-4851-A766-19889E944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94" y="1207350"/>
            <a:ext cx="6043184" cy="4282811"/>
          </a:xfrm>
          <a:prstGeom prst="rect">
            <a:avLst/>
          </a:prstGeom>
        </p:spPr>
      </p:pic>
      <p:pic>
        <p:nvPicPr>
          <p:cNvPr id="9" name="Imagem 8" descr="Uma imagem com texto&#10;&#10;Descrição gerada automaticamente">
            <a:extLst>
              <a:ext uri="{FF2B5EF4-FFF2-40B4-BE49-F238E27FC236}">
                <a16:creationId xmlns:a16="http://schemas.microsoft.com/office/drawing/2014/main" id="{D0BBC623-143E-4AB3-A06F-4BEB1BFF7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378" y="722442"/>
            <a:ext cx="5082311" cy="5252629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2762D8C6-D47A-4E00-BDA1-52A9371E94B4}"/>
              </a:ext>
            </a:extLst>
          </p:cNvPr>
          <p:cNvSpPr txBox="1"/>
          <p:nvPr/>
        </p:nvSpPr>
        <p:spPr>
          <a:xfrm>
            <a:off x="10017615" y="6418556"/>
            <a:ext cx="217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Francisco Caseirito</a:t>
            </a:r>
          </a:p>
        </p:txBody>
      </p:sp>
    </p:spTree>
    <p:extLst>
      <p:ext uri="{BB962C8B-B14F-4D97-AF65-F5344CB8AC3E}">
        <p14:creationId xmlns:p14="http://schemas.microsoft.com/office/powerpoint/2010/main" val="1406070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ção de Conteúdo 4" descr="Uma imagem com texto&#10;&#10;Descrição gerada automaticamente">
            <a:extLst>
              <a:ext uri="{FF2B5EF4-FFF2-40B4-BE49-F238E27FC236}">
                <a16:creationId xmlns:a16="http://schemas.microsoft.com/office/drawing/2014/main" id="{FAC778DF-0283-413D-A26F-0C88121CC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31" y="683580"/>
            <a:ext cx="9947710" cy="490883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2F84BEA-8A8F-47B1-85C3-CAC8F8714B82}"/>
              </a:ext>
            </a:extLst>
          </p:cNvPr>
          <p:cNvSpPr txBox="1"/>
          <p:nvPr/>
        </p:nvSpPr>
        <p:spPr>
          <a:xfrm>
            <a:off x="10017615" y="6418556"/>
            <a:ext cx="217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David </a:t>
            </a:r>
            <a:r>
              <a:rPr lang="pt-PT" dirty="0" err="1">
                <a:solidFill>
                  <a:schemeClr val="bg1"/>
                </a:solidFill>
              </a:rPr>
              <a:t>Volgyesi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61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20013A1-7E37-488F-81E3-624F65F17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91" y="575059"/>
            <a:ext cx="10058400" cy="535142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B64EFE3-5766-4820-8AB3-106ADD41DC90}"/>
              </a:ext>
            </a:extLst>
          </p:cNvPr>
          <p:cNvSpPr txBox="1"/>
          <p:nvPr/>
        </p:nvSpPr>
        <p:spPr>
          <a:xfrm>
            <a:off x="10017615" y="6418556"/>
            <a:ext cx="217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Lucas Soares</a:t>
            </a:r>
          </a:p>
        </p:txBody>
      </p:sp>
    </p:spTree>
    <p:extLst>
      <p:ext uri="{BB962C8B-B14F-4D97-AF65-F5344CB8AC3E}">
        <p14:creationId xmlns:p14="http://schemas.microsoft.com/office/powerpoint/2010/main" val="720720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86451A4-2D80-4E19-AAEB-03777628A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t="4684" r="1210" b="6330"/>
          <a:stretch/>
        </p:blipFill>
        <p:spPr>
          <a:xfrm>
            <a:off x="1219200" y="278296"/>
            <a:ext cx="10045148" cy="577794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8C0C4C7-9FE0-4446-8C7C-15897946AE72}"/>
              </a:ext>
            </a:extLst>
          </p:cNvPr>
          <p:cNvSpPr txBox="1"/>
          <p:nvPr/>
        </p:nvSpPr>
        <p:spPr>
          <a:xfrm>
            <a:off x="10017615" y="6418556"/>
            <a:ext cx="217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Gabriela </a:t>
            </a:r>
            <a:r>
              <a:rPr lang="pt-PT" dirty="0" err="1">
                <a:solidFill>
                  <a:schemeClr val="bg1"/>
                </a:solidFill>
              </a:rPr>
              <a:t>Bucica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00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047C216C-0D7E-4EED-97D6-4907F7E0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57" y="408797"/>
            <a:ext cx="4149448" cy="562623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2C3A72F-CF76-40A8-BBFA-353E0E055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5" y="408798"/>
            <a:ext cx="5863549" cy="562623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01A8D7C-CD1C-4235-928C-088B69A831B3}"/>
              </a:ext>
            </a:extLst>
          </p:cNvPr>
          <p:cNvSpPr txBox="1"/>
          <p:nvPr/>
        </p:nvSpPr>
        <p:spPr>
          <a:xfrm>
            <a:off x="10017615" y="6418556"/>
            <a:ext cx="217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Mariana Teixeira</a:t>
            </a:r>
          </a:p>
        </p:txBody>
      </p:sp>
    </p:spTree>
    <p:extLst>
      <p:ext uri="{BB962C8B-B14F-4D97-AF65-F5344CB8AC3E}">
        <p14:creationId xmlns:p14="http://schemas.microsoft.com/office/powerpoint/2010/main" val="3134129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5A300F2C-7E8F-48A4-B75A-1ECF7CE9A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91" y="1787406"/>
            <a:ext cx="5599632" cy="328318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9FF5F85-B7A2-4B5A-865C-D0DC86DE4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85" y="1564194"/>
            <a:ext cx="5457815" cy="306700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899B041-66D7-4E74-8AAA-5D16F6A347D2}"/>
              </a:ext>
            </a:extLst>
          </p:cNvPr>
          <p:cNvSpPr txBox="1"/>
          <p:nvPr/>
        </p:nvSpPr>
        <p:spPr>
          <a:xfrm>
            <a:off x="10017615" y="6418556"/>
            <a:ext cx="217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Mariana Alves</a:t>
            </a:r>
          </a:p>
        </p:txBody>
      </p:sp>
    </p:spTree>
    <p:extLst>
      <p:ext uri="{BB962C8B-B14F-4D97-AF65-F5344CB8AC3E}">
        <p14:creationId xmlns:p14="http://schemas.microsoft.com/office/powerpoint/2010/main" val="265347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31CDE9B-2550-4618-8001-219FEA4DF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45" y="394625"/>
            <a:ext cx="10287000" cy="55054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8AD6616-81D5-40D3-9C14-C0575F290155}"/>
              </a:ext>
            </a:extLst>
          </p:cNvPr>
          <p:cNvSpPr txBox="1"/>
          <p:nvPr/>
        </p:nvSpPr>
        <p:spPr>
          <a:xfrm>
            <a:off x="10017615" y="6418556"/>
            <a:ext cx="217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Manuel Valada</a:t>
            </a:r>
          </a:p>
        </p:txBody>
      </p:sp>
    </p:spTree>
    <p:extLst>
      <p:ext uri="{BB962C8B-B14F-4D97-AF65-F5344CB8AC3E}">
        <p14:creationId xmlns:p14="http://schemas.microsoft.com/office/powerpoint/2010/main" val="1894220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B1AA06E-F56D-4AAB-B2E8-1E57A76AB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41" y="576179"/>
            <a:ext cx="10101918" cy="500766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60255FD-E33D-4286-BB3F-7507D0F5BE37}"/>
              </a:ext>
            </a:extLst>
          </p:cNvPr>
          <p:cNvSpPr txBox="1"/>
          <p:nvPr/>
        </p:nvSpPr>
        <p:spPr>
          <a:xfrm>
            <a:off x="10017615" y="6418556"/>
            <a:ext cx="217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Alexandre Jesus</a:t>
            </a:r>
          </a:p>
        </p:txBody>
      </p:sp>
    </p:spTree>
    <p:extLst>
      <p:ext uri="{BB962C8B-B14F-4D97-AF65-F5344CB8AC3E}">
        <p14:creationId xmlns:p14="http://schemas.microsoft.com/office/powerpoint/2010/main" val="387127747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iva">
  <a:themeElements>
    <a:clrScheme name="Retrospe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</TotalTime>
  <Words>43</Words>
  <Application>Microsoft Office PowerPoint</Application>
  <PresentationFormat>Ecrã Panorâmico</PresentationFormat>
  <Paragraphs>17</Paragraphs>
  <Slides>16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19" baseType="lpstr">
      <vt:lpstr>Calibri</vt:lpstr>
      <vt:lpstr>Calibri Light</vt:lpstr>
      <vt:lpstr>Retrospetiva</vt:lpstr>
      <vt:lpstr>Bandeira:  l “As minhas qualidades”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Bandeira:  “As minhas qualidades”</dc:title>
  <dc:creator>Beatriz Santos</dc:creator>
  <cp:lastModifiedBy>Cristina Maria Cardoso Oliveira Silva</cp:lastModifiedBy>
  <cp:revision>6</cp:revision>
  <dcterms:created xsi:type="dcterms:W3CDTF">2021-06-20T16:50:50Z</dcterms:created>
  <dcterms:modified xsi:type="dcterms:W3CDTF">2021-07-13T18:27:47Z</dcterms:modified>
</cp:coreProperties>
</file>